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AF8D6-27D5-4C88-B988-1EEF6B6FD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F9E0A-6C87-4A2C-B613-6EAB8FFBC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6443-4A1E-4556-82AE-266BDFAFD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B8168-1CE8-49BE-A0AD-AE766843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0830E-E6EA-4BFC-8145-EA7E8C3D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0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64660-89EA-4417-88EB-DAFA94A8D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9451D-0D33-461C-8C52-64BCDE34B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0249C-7DEA-4F30-BCA9-B048A868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955E7-832B-4A7F-888B-D2C4C0CB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EA6B6-DEE8-49BC-9C65-C8BD379E4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7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0385A1-DC76-4102-98FD-4A6554D2B1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12917-17B3-48CD-B441-29004DF44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CA1A0-6DA4-4C0F-87FF-D1B11520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78D7C-AB68-4CD9-ADC0-AC017D18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85F24-354D-416E-A9AA-8B1598D64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5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F341C-B86E-4B22-A3EF-FAB6A7EF0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78F27-E414-4826-AE28-26C11347E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B0B23-D1DA-43DE-806A-6B06A0570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FA4F1-FD54-4863-A85F-F2C3B1437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0B738-503C-4488-9196-EE3CDC6F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3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910A-0878-496C-94CB-A86D88646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B96E2-347C-4C2E-8686-324C3038E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D343E-CABA-463A-B878-2491FEE3B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67342-E6F5-4ED8-A01E-B94895F9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BDA8E-6232-4E1B-B1AE-517A7EEA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2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4EE8C-A0ED-4C29-BDC7-C6572304D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2C634-0BCD-451B-94E4-6C643EBE1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ACE83-95BE-4603-BFFB-AC9EEEEAB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DDA1C-D323-4A83-82D1-225487223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FB895-CDAB-4137-81FE-F1634C3BF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2612A-0972-4A2D-8C75-CBF2248B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5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09A7-22B1-427A-94F5-CE9D2605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C5913-F32D-43AB-B8B6-22F550F3C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9BF82-BF32-4609-8F03-B53C02697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CCA3A-7B4A-4077-82F7-11C631EF8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ECE70-0B1F-4DC4-8F9D-A1859E111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190A68-3DAE-4347-89FF-36AA4D99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5DB0DC-64CB-4A99-8F78-7B706540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038993-91EA-4774-A6E5-74C5B440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5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34E91-7E07-49D0-9C4D-974893A2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F2043B-7FA2-4302-B324-B8B50569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9EB9F-6DF9-4D26-A6D5-86778C696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F34680-35E2-4C3F-AEAD-548B82CB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2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893EEE-BCC5-4823-ABCC-A3EF4FA10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F31A8A-C8DF-4795-97C2-541084413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52E49-E71B-434F-8DB0-42C0A503D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6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8C823-617B-481D-B8D3-023C521C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3F3EF-8C07-4E5D-A397-14086694B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59ED9-2B68-400D-85A5-5D2FC4DA0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283ED-96A3-49E3-BE95-57FF1C8F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98489-02F0-4806-B451-5D4DAAA6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E118D-7439-4B72-A16A-72C7BBF2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2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3588-5E21-4A1D-8196-5C69EBD33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6E5490-1741-4438-BE56-E1253BD1AE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DE0F9-80FB-4163-BADA-083D41C1F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4F2F3-22C4-4DB6-A781-2CAA41096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3AE82-A2A3-4C9C-B3C9-B0D8394F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743DA-060A-4B4F-877C-D3E07F790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0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EEFCD-8628-4521-B628-1CE52ADB0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B5A49-7106-4C3B-8B42-82BB6C4DE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B3C77-2F9A-47C5-A96C-CCF04F749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A4B5-45E9-42EE-B262-C6F3AF634FE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5C383-BE62-4290-ACD8-78A385553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3A92-733B-4CDB-86DE-8C747D858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E9C25-B52F-4359-86F5-E1E15DC2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6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CD153-1D1C-45E4-9695-FC14CC79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Flex Time 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AFCAB-FB2C-48AB-96DA-AA60A15A6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360863"/>
          </a:xfrm>
        </p:spPr>
        <p:txBody>
          <a:bodyPr/>
          <a:lstStyle/>
          <a:p>
            <a:r>
              <a:rPr lang="en-US" sz="2400" dirty="0"/>
              <a:t>As of December 31, 2018, the data reflects 45,013 employees across 54 agencies covered by the Personnel Code; </a:t>
            </a:r>
          </a:p>
          <a:p>
            <a:pPr lvl="1"/>
            <a:r>
              <a:rPr lang="en-US" dirty="0"/>
              <a:t>12,570 employees utilized flexible work schedules (27.9%)</a:t>
            </a:r>
          </a:p>
          <a:p>
            <a:pPr lvl="1"/>
            <a:r>
              <a:rPr lang="en-US" dirty="0"/>
              <a:t>This exceeds the 20% goal established within the Personnel Code </a:t>
            </a:r>
          </a:p>
          <a:p>
            <a:r>
              <a:rPr lang="en-US" sz="2400" dirty="0"/>
              <a:t>5 no participation </a:t>
            </a:r>
          </a:p>
          <a:p>
            <a:r>
              <a:rPr lang="en-US" sz="2400" dirty="0"/>
              <a:t>3 same </a:t>
            </a:r>
          </a:p>
          <a:p>
            <a:r>
              <a:rPr lang="en-US" sz="2400" dirty="0"/>
              <a:t>18 decreased</a:t>
            </a:r>
          </a:p>
          <a:p>
            <a:r>
              <a:rPr lang="en-US" sz="2400" dirty="0"/>
              <a:t>24 increased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8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54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2019 Flex Time 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Flextime Summary</dc:title>
  <dc:creator>Weathers, Karen</dc:creator>
  <cp:lastModifiedBy>Alderman, Colleen</cp:lastModifiedBy>
  <cp:revision>8</cp:revision>
  <cp:lastPrinted>2019-02-26T17:24:05Z</cp:lastPrinted>
  <dcterms:created xsi:type="dcterms:W3CDTF">2019-02-26T16:39:51Z</dcterms:created>
  <dcterms:modified xsi:type="dcterms:W3CDTF">2019-02-26T23:21:01Z</dcterms:modified>
</cp:coreProperties>
</file>